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A255-0370-4339-B282-0815128CB104}" type="datetimeFigureOut">
              <a:rPr lang="de-DE" smtClean="0"/>
              <a:pPr/>
              <a:t>19.08.2021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44A9-1B59-4B4A-B7D0-CF6E58DF148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75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E19-0AC6-4C43-B2FB-659FA0356967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AC46-F5A7-4206-B825-4BCB2FA42CF7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2F92-B084-4801-82D2-1527D86BEC0B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27B-6966-4B62-BD8F-F8CCE2ED141C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F729-DC84-43B0-B23E-C81108008863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2792-BD2C-402C-9F68-2AF31DB30525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8F1D-2E78-4D6A-9AAD-51F1139A4D6F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31C4-0E2C-484F-AF1C-DDD4F30169DD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C0C2-C799-4CCF-A16B-4B181AA90326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1564-248D-4A8F-A5F5-B40BF74E6807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BC56-EE77-47B6-BE92-742D68D954E5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B0EE-EB6D-4680-AABA-06724DEED3ED}" type="datetime1">
              <a:rPr lang="de-DE" smtClean="0"/>
              <a:pPr/>
              <a:t>19.08.2021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Mönchsheimer Weg 12 in 15366 Hoppegarten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CA78-682B-4C4A-A169-FD5AEF9507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astormusic.d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  <a:latin typeface="Rosewood Std Regular" pitchFamily="82" charset="0"/>
              </a:rPr>
              <a:t>Lucky Horse Ranch Mönchsheim</a:t>
            </a:r>
            <a:endParaRPr lang="de-DE" dirty="0">
              <a:solidFill>
                <a:srgbClr val="C00000"/>
              </a:solidFill>
              <a:latin typeface="Rosewood Std Regular" pitchFamily="82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de-DE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5600" dirty="0" smtClean="0">
                <a:latin typeface="Times New Roman" pitchFamily="18" charset="0"/>
                <a:cs typeface="Times New Roman" pitchFamily="18" charset="0"/>
              </a:rPr>
              <a:t>Im Rahmen unserer Veranstaltungsreihe</a:t>
            </a:r>
          </a:p>
          <a:p>
            <a:pPr>
              <a:buNone/>
            </a:pPr>
            <a:endParaRPr lang="de-DE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de-DE" sz="11200" b="1" dirty="0" smtClean="0">
                <a:solidFill>
                  <a:schemeClr val="accent3">
                    <a:lumMod val="50000"/>
                  </a:schemeClr>
                </a:solidFill>
                <a:latin typeface="Rosewood Std Regular" pitchFamily="82" charset="0"/>
                <a:cs typeface="Times New Roman" pitchFamily="18" charset="0"/>
              </a:rPr>
              <a:t>Wohnzimmerkonzerte</a:t>
            </a:r>
            <a:br>
              <a:rPr lang="de-DE" sz="11200" b="1" dirty="0" smtClean="0">
                <a:solidFill>
                  <a:schemeClr val="accent3">
                    <a:lumMod val="50000"/>
                  </a:schemeClr>
                </a:solidFill>
                <a:latin typeface="Rosewood Std Regular" pitchFamily="82" charset="0"/>
                <a:cs typeface="Times New Roman" pitchFamily="18" charset="0"/>
              </a:rPr>
            </a:br>
            <a:r>
              <a:rPr lang="de-DE" sz="11200" b="1" dirty="0" smtClean="0">
                <a:solidFill>
                  <a:schemeClr val="accent3">
                    <a:lumMod val="50000"/>
                  </a:schemeClr>
                </a:solidFill>
                <a:latin typeface="Rosewood Std Regular" pitchFamily="82" charset="0"/>
                <a:cs typeface="Times New Roman" pitchFamily="18" charset="0"/>
              </a:rPr>
              <a:t> im Saloon</a:t>
            </a:r>
          </a:p>
          <a:p>
            <a:pPr>
              <a:buNone/>
            </a:pPr>
            <a:endParaRPr lang="de-DE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5600" dirty="0" smtClean="0">
                <a:latin typeface="Times New Roman" pitchFamily="18" charset="0"/>
                <a:cs typeface="Times New Roman" pitchFamily="18" charset="0"/>
              </a:rPr>
              <a:t>freuen </a:t>
            </a:r>
            <a:r>
              <a:rPr lang="de-DE" sz="5600" dirty="0">
                <a:latin typeface="Times New Roman" pitchFamily="18" charset="0"/>
                <a:cs typeface="Times New Roman" pitchFamily="18" charset="0"/>
              </a:rPr>
              <a:t>wir uns präsentieren zu können</a:t>
            </a:r>
            <a:r>
              <a:rPr lang="de-DE" sz="5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3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de-DE" sz="13500" b="1" dirty="0" smtClean="0">
                <a:solidFill>
                  <a:srgbClr val="C00000"/>
                </a:solidFill>
                <a:latin typeface="Broadway" pitchFamily="82" charset="0"/>
              </a:rPr>
              <a:t>Hajo Bluesband</a:t>
            </a:r>
            <a:endParaRPr lang="de-DE" sz="13500" dirty="0">
              <a:solidFill>
                <a:srgbClr val="C00000"/>
              </a:solidFill>
              <a:latin typeface="Broadway" pitchFamily="82" charset="0"/>
            </a:endParaRPr>
          </a:p>
          <a:p>
            <a:pPr>
              <a:buNone/>
            </a:pPr>
            <a:endParaRPr lang="en-US" sz="1200" u="sng" dirty="0" smtClean="0">
              <a:hlinkClick r:id="rId2"/>
            </a:endParaRPr>
          </a:p>
          <a:p>
            <a:pPr>
              <a:buNone/>
            </a:pPr>
            <a:r>
              <a:rPr lang="de-DE" sz="2200" b="1" dirty="0" smtClean="0"/>
              <a:t>	</a:t>
            </a:r>
          </a:p>
          <a:p>
            <a:pPr algn="ctr">
              <a:buNone/>
            </a:pPr>
            <a:r>
              <a:rPr lang="de-DE" sz="6400" b="1" smtClean="0"/>
              <a:t>Samstag </a:t>
            </a:r>
            <a:r>
              <a:rPr lang="de-DE" sz="6400" b="1" smtClean="0"/>
              <a:t>18</a:t>
            </a:r>
            <a:r>
              <a:rPr lang="de-DE" sz="6400" b="1" smtClean="0"/>
              <a:t>.09 2021  </a:t>
            </a:r>
            <a:r>
              <a:rPr lang="de-DE" sz="6400" b="1" dirty="0" smtClean="0"/>
              <a:t>20:00 </a:t>
            </a:r>
            <a:r>
              <a:rPr lang="de-DE" sz="6400" b="1" dirty="0"/>
              <a:t>Uhr</a:t>
            </a:r>
          </a:p>
          <a:p>
            <a:pPr>
              <a:buNone/>
            </a:pPr>
            <a:endParaRPr lang="en-US" sz="4800" u="sng" dirty="0" smtClean="0">
              <a:hlinkClick r:id="rId2"/>
            </a:endParaRPr>
          </a:p>
          <a:p>
            <a:pPr>
              <a:buNone/>
            </a:pPr>
            <a:endParaRPr lang="en-US" sz="1200" u="sng" dirty="0" smtClean="0">
              <a:hlinkClick r:id="rId2"/>
            </a:endParaRPr>
          </a:p>
          <a:p>
            <a:pPr>
              <a:buNone/>
            </a:pPr>
            <a:r>
              <a:rPr lang="de-DE" sz="4400" b="1" dirty="0" smtClean="0"/>
              <a:t>Für </a:t>
            </a:r>
            <a:r>
              <a:rPr lang="de-DE" sz="4400" b="1" dirty="0"/>
              <a:t>alle Konzerte gilt:</a:t>
            </a:r>
            <a:endParaRPr lang="de-DE" sz="4400" dirty="0"/>
          </a:p>
          <a:p>
            <a:pPr>
              <a:buNone/>
            </a:pPr>
            <a:r>
              <a:rPr lang="de-DE" sz="4400" dirty="0" smtClean="0"/>
              <a:t>Einlass </a:t>
            </a:r>
            <a:r>
              <a:rPr lang="de-DE" sz="4400" dirty="0"/>
              <a:t>ab 1 h vor Konzertbeginn</a:t>
            </a:r>
          </a:p>
          <a:p>
            <a:pPr>
              <a:buNone/>
            </a:pPr>
            <a:r>
              <a:rPr lang="de-DE" sz="4400" dirty="0"/>
              <a:t>Offenes Buffet </a:t>
            </a:r>
            <a:r>
              <a:rPr lang="de-DE" sz="4400" dirty="0" smtClean="0"/>
              <a:t>–  jeder </a:t>
            </a:r>
            <a:r>
              <a:rPr lang="de-DE" sz="4400" dirty="0"/>
              <a:t>bringt eine Kleinigkeit mit.</a:t>
            </a:r>
          </a:p>
          <a:p>
            <a:pPr>
              <a:buNone/>
            </a:pPr>
            <a:r>
              <a:rPr lang="de-DE" sz="4400" dirty="0"/>
              <a:t>Getränke von der </a:t>
            </a:r>
            <a:r>
              <a:rPr lang="de-DE" sz="4400" dirty="0" err="1" smtClean="0"/>
              <a:t>Saloonbar</a:t>
            </a:r>
            <a:endParaRPr lang="de-DE" sz="4400" dirty="0" smtClean="0"/>
          </a:p>
          <a:p>
            <a:pPr>
              <a:buNone/>
            </a:pPr>
            <a:r>
              <a:rPr lang="de-DE" sz="4400" dirty="0" smtClean="0"/>
              <a:t>Unkostenbeitrag 13 € (10 € Gage, 3 € Eintritt)</a:t>
            </a:r>
            <a:endParaRPr lang="en-US" sz="4400" u="sng" dirty="0">
              <a:hlinkClick r:id="rId2"/>
            </a:endParaRPr>
          </a:p>
          <a:p>
            <a:pPr>
              <a:buNone/>
            </a:pP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272808" cy="365125"/>
          </a:xfrm>
        </p:spPr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Mönchsheimer Weg 12 in 15366 Hoppegarten</a:t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Tel.: 03342-42 27 01	Handy 0171-22 68 310	Mail: Lucky-Horse-Ranch@Moenchsheim.de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4869"/>
            <a:ext cx="4038600" cy="26766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Rosewood Std Regular</vt:lpstr>
      <vt:lpstr>Times New Roman</vt:lpstr>
      <vt:lpstr>Larissa-Design</vt:lpstr>
      <vt:lpstr>Lucky Horse Ranch Mönchsheim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Lucky Horse Ranch Mönchsheim</dc:title>
  <dc:creator>RE</dc:creator>
  <cp:lastModifiedBy>Karin Brummund</cp:lastModifiedBy>
  <cp:revision>27</cp:revision>
  <cp:lastPrinted>2017-09-29T08:44:30Z</cp:lastPrinted>
  <dcterms:created xsi:type="dcterms:W3CDTF">2012-03-14T12:11:56Z</dcterms:created>
  <dcterms:modified xsi:type="dcterms:W3CDTF">2021-08-19T10:51:09Z</dcterms:modified>
</cp:coreProperties>
</file>